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2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539083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6</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25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26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оңтүстіктен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15-20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27-29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 altLang="ru-RU" sz="1200" b="1" dirty="0">
                <a:latin typeface="Times New Roman" pitchFamily="18" charset="0"/>
                <a:cs typeface="Times New Roman" pitchFamily="18" charset="0"/>
              </a:rPr>
              <a:t>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6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7</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екпіні 15-20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74260" y="33983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49011070"/>
              </p:ext>
            </p:extLst>
          </p:nvPr>
        </p:nvGraphicFramePr>
        <p:xfrm>
          <a:off x="4938309" y="4255683"/>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3822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4966227" y="245044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19978</TotalTime>
  <Words>569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4318</cp:revision>
  <cp:lastPrinted>2021-07-01T03:56:27Z</cp:lastPrinted>
  <dcterms:created xsi:type="dcterms:W3CDTF">2018-03-27T06:03:00Z</dcterms:created>
  <dcterms:modified xsi:type="dcterms:W3CDTF">2026-04-25T07:22:08Z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